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22-6-2020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Verslag controleren op spelling.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Klassikaal evalueren op de geschreven tekst.</a:t>
            </a:r>
          </a:p>
          <a:p>
            <a:r>
              <a:rPr lang="nl-NL" dirty="0" smtClean="0"/>
              <a:t>Opdrachten controleren op spelling.</a:t>
            </a:r>
          </a:p>
          <a:p>
            <a:r>
              <a:rPr lang="nl-NL" dirty="0" smtClean="0"/>
              <a:t>Bronnenlijst evalueren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Evalueren op de geschreven tekst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Vertel en laat zien aan de klas wat jullie gedaan hebben om jullie verantwoordingsdocument zo leesbaar mogelijk te maken:</a:t>
            </a:r>
          </a:p>
          <a:p>
            <a:r>
              <a:rPr lang="nl-NL" dirty="0" smtClean="0"/>
              <a:t>Hoe doel(groep) gericht is het verantwoordingsdocument?</a:t>
            </a:r>
          </a:p>
          <a:p>
            <a:r>
              <a:rPr lang="nl-NL" dirty="0" smtClean="0"/>
              <a:t>Verantwoording keuze </a:t>
            </a:r>
            <a:r>
              <a:rPr lang="nl-NL" dirty="0" err="1" smtClean="0"/>
              <a:t>alinea-opbouw</a:t>
            </a:r>
            <a:r>
              <a:rPr lang="nl-NL" dirty="0" smtClean="0"/>
              <a:t>.</a:t>
            </a:r>
          </a:p>
          <a:p>
            <a:r>
              <a:rPr lang="nl-NL" dirty="0" smtClean="0"/>
              <a:t>Klopt de bronnenlijst?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komma’s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Komma’s </a:t>
            </a:r>
            <a:r>
              <a:rPr lang="nl-NL" dirty="0"/>
              <a:t>zet je op plaatsen in de zin waar je een korte pauze hoort. Zo houd je ingewikkelde zinnen overzichtelijk. Verder plaats je altijd een komma:</a:t>
            </a:r>
          </a:p>
          <a:p>
            <a:pPr lvl="0"/>
            <a:r>
              <a:rPr lang="nl-NL" dirty="0"/>
              <a:t>tussen twee persoonsvormen;</a:t>
            </a:r>
          </a:p>
          <a:p>
            <a:pPr lvl="0"/>
            <a:r>
              <a:rPr lang="nl-NL" dirty="0"/>
              <a:t>tussen de delen van een opsomming;</a:t>
            </a:r>
            <a:r>
              <a:rPr lang="nl-NL" b="1" dirty="0"/>
              <a:t> </a:t>
            </a:r>
            <a:endParaRPr lang="nl-NL" dirty="0"/>
          </a:p>
          <a:p>
            <a:pPr lvl="0"/>
            <a:r>
              <a:rPr lang="nl-NL" dirty="0"/>
              <a:t>voor en na een bijstelling;</a:t>
            </a:r>
            <a:r>
              <a:rPr lang="nl-NL" b="1" dirty="0"/>
              <a:t> </a:t>
            </a:r>
            <a:endParaRPr lang="nl-NL" dirty="0"/>
          </a:p>
          <a:p>
            <a:pPr lvl="0"/>
            <a:r>
              <a:rPr lang="nl-NL" dirty="0"/>
              <a:t>voor en na een tussenzin.</a:t>
            </a:r>
            <a:r>
              <a:rPr lang="nl-NL" b="1" dirty="0"/>
              <a:t> 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Voorbeelden:</a:t>
            </a:r>
          </a:p>
          <a:p>
            <a:pPr lvl="0"/>
            <a:r>
              <a:rPr lang="nl-NL" i="1" dirty="0"/>
              <a:t>Wie veel reist, kan veel verhalen</a:t>
            </a:r>
            <a:r>
              <a:rPr lang="nl-NL" dirty="0"/>
              <a:t>.</a:t>
            </a:r>
          </a:p>
          <a:p>
            <a:pPr lvl="0"/>
            <a:r>
              <a:rPr lang="nl-NL" i="1" dirty="0"/>
              <a:t>Hij gaat dit jaar naar Thailand, Vietnam, Laos en Cambodja</a:t>
            </a:r>
            <a:r>
              <a:rPr lang="nl-NL" dirty="0"/>
              <a:t>.</a:t>
            </a:r>
          </a:p>
          <a:p>
            <a:pPr lvl="0"/>
            <a:r>
              <a:rPr lang="nl-NL" i="1" dirty="0"/>
              <a:t>Fred de Zwart, reisleider, heeft veel plezier in zijn werk</a:t>
            </a:r>
            <a:r>
              <a:rPr lang="nl-NL" dirty="0"/>
              <a:t>.</a:t>
            </a:r>
          </a:p>
          <a:p>
            <a:pPr lvl="0"/>
            <a:r>
              <a:rPr lang="nl-NL" i="1" dirty="0"/>
              <a:t>Het beroep van reisleider is, hoewel het slecht verdient, nog steeds erg in trek bij studenten.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402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komma’s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Controleer </a:t>
            </a:r>
            <a:r>
              <a:rPr lang="nl-NL" dirty="0"/>
              <a:t>je tekst op het gebruik van komma’s. Let daarbij vooral op (1) uitbreidende en (2) beperkende bijzinnen.</a:t>
            </a:r>
          </a:p>
          <a:p>
            <a:pPr marL="0" indent="0">
              <a:buNone/>
            </a:pPr>
            <a:r>
              <a:rPr lang="nl-NL" dirty="0"/>
              <a:t>Bijvoorbeeld:</a:t>
            </a:r>
          </a:p>
          <a:p>
            <a:pPr lvl="0"/>
            <a:r>
              <a:rPr lang="nl-NL" i="1" dirty="0"/>
              <a:t>De caissières, die hun werk niet goed deden, werden ontslagen.</a:t>
            </a:r>
            <a:r>
              <a:rPr lang="nl-NL" dirty="0"/>
              <a:t> (= Alle caissières werden ontslagen.)</a:t>
            </a:r>
          </a:p>
          <a:p>
            <a:pPr lvl="0"/>
            <a:r>
              <a:rPr lang="nl-NL" i="1" dirty="0"/>
              <a:t>De caissières die hun werk niet goed deden, werden ontslagen</a:t>
            </a:r>
            <a:r>
              <a:rPr lang="nl-NL" dirty="0"/>
              <a:t>. (= Alleen de caissières die hun werk niet goed deden, werden ontslagen.)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824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werkwoordspelling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Loop </a:t>
            </a:r>
            <a:r>
              <a:rPr lang="nl-NL" dirty="0"/>
              <a:t>je tekst nog eens kritisch na en controleer:</a:t>
            </a:r>
          </a:p>
          <a:p>
            <a:pPr lvl="0"/>
            <a:r>
              <a:rPr lang="nl-NL" dirty="0"/>
              <a:t>alle werkwoordsvormen</a:t>
            </a:r>
          </a:p>
          <a:p>
            <a:r>
              <a:rPr lang="nl-NL" dirty="0"/>
              <a:t>Let vooral ook op uitzonderingen:</a:t>
            </a:r>
            <a:r>
              <a:rPr lang="nl-NL" i="1" dirty="0"/>
              <a:t> jij wordt – </a:t>
            </a:r>
            <a:r>
              <a:rPr lang="nl-NL" i="1" u="sng" dirty="0"/>
              <a:t>word jij</a:t>
            </a:r>
            <a:r>
              <a:rPr lang="nl-NL" dirty="0"/>
              <a:t> en op de gebiedende wijs: </a:t>
            </a:r>
            <a:r>
              <a:rPr lang="nl-NL" i="1" u="sng" dirty="0"/>
              <a:t>Word</a:t>
            </a:r>
            <a:r>
              <a:rPr lang="nl-NL" i="1" dirty="0"/>
              <a:t> lid!</a:t>
            </a:r>
            <a:endParaRPr lang="nl-NL" dirty="0"/>
          </a:p>
          <a:p>
            <a:r>
              <a:rPr lang="nl-NL" dirty="0"/>
              <a:t> </a:t>
            </a:r>
          </a:p>
          <a:p>
            <a:pPr lvl="0"/>
            <a:r>
              <a:rPr lang="nl-NL" dirty="0"/>
              <a:t>alle bijvoeglijk gebruikte voltooide </a:t>
            </a:r>
            <a:r>
              <a:rPr lang="nl-NL" i="1" dirty="0"/>
              <a:t>deelwoorden:</a:t>
            </a:r>
            <a:endParaRPr lang="nl-NL" dirty="0"/>
          </a:p>
          <a:p>
            <a:r>
              <a:rPr lang="nl-NL" i="1" dirty="0"/>
              <a:t>Hij vergrootte de vergrote foto.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02351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BDE318-FE4D-4ED7-A258-EAF60144D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4227DF-D1BB-4CF3-906E-2641E64727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785E6B-F40D-4F86-8A75-71CF3855DDE3}">
  <ds:schemaRefs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5cdedd98-05a6-4844-a2be-4403c98339c5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9332b1e5-03ec-4bd9-988a-b56970a22ef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291</Words>
  <Application>Microsoft Office PowerPoint</Application>
  <PresentationFormat>Diavoorstelling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Inhoud</vt:lpstr>
      <vt:lpstr>Evalueren op de geschreven tekst</vt:lpstr>
      <vt:lpstr>Opdracht komma’s </vt:lpstr>
      <vt:lpstr>Opdracht komma’s</vt:lpstr>
      <vt:lpstr>Opdracht werkwoordspelling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18</cp:revision>
  <dcterms:created xsi:type="dcterms:W3CDTF">2013-11-15T15:05:42Z</dcterms:created>
  <dcterms:modified xsi:type="dcterms:W3CDTF">2020-06-22T09:50:53Z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